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3" r:id="rId12"/>
    <p:sldId id="268" r:id="rId13"/>
    <p:sldId id="274" r:id="rId14"/>
    <p:sldId id="276" r:id="rId15"/>
    <p:sldId id="279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nita.gavin@iai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Empower Training for Staff Advisors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November 6, 2020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F40AE25-3A5F-444E-96F5-DF73F4C35A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267" r="222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C9EB6D-C4BC-4B9D-A166-3B8858F4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8A3AE-9FD1-425E-999F-21DFFB22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communication type will always send an email.</a:t>
            </a:r>
          </a:p>
          <a:p>
            <a:r>
              <a:rPr lang="en-US" dirty="0"/>
              <a:t>Click on Continue button</a:t>
            </a:r>
          </a:p>
        </p:txBody>
      </p:sp>
    </p:spTree>
    <p:extLst>
      <p:ext uri="{BB962C8B-B14F-4D97-AF65-F5344CB8AC3E}">
        <p14:creationId xmlns:p14="http://schemas.microsoft.com/office/powerpoint/2010/main" val="252206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B484-5FA8-4FDF-83B0-31756307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C5B8FA-DE46-4BCF-AF5F-B513D30B93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873" y="2120900"/>
            <a:ext cx="4626442" cy="374808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FEEECD-3CB3-48B3-AC1D-70E774B1F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5486" y="2120900"/>
            <a:ext cx="4819877" cy="34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4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5591607-757C-4372-812A-25EA07E1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/>
          <a:lstStyle/>
          <a:p>
            <a:r>
              <a:rPr lang="en-US" dirty="0"/>
              <a:t>Email comment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E016A5-00AF-4667-BF79-36DD43216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email will be sent to the student and a copy to yourself. The body of the email will appear in the comment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Clicking the response button will add a date here and is optional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A30E0AB-FB61-4B85-8694-1D749CF7FE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78" b="26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CC1F5F0-21E8-448A-95FD-454C9DF646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66" b="24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7FB73C-7545-4B63-9DAF-2B345361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logging a Communication Entry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80D3-39A9-4854-B056-3330ED2FA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any Communication Type except email and the appropriate Action Code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this case note is the communication type and comment is the action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AE8F-B6FC-49FA-9184-05FE920E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a Communication Entry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257D49-2DEE-42F0-B980-F6059A5596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1987421"/>
            <a:ext cx="4640262" cy="374819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B39210-08D2-40B8-B352-424194D70F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6688" y="1987420"/>
            <a:ext cx="4638675" cy="37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53AD53D-0EA4-41CC-A9DA-C1796A0715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508" b="95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C88BA2-2A98-4031-8DBA-4AC481C8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is logged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8800B-9CFF-4BE0-BCF2-728711FA2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8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CF5C-7A0B-4864-97C4-1CD20F8A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6E93D-F2B1-467D-AF5C-5E332C544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Contact:  Anita Gavin </a:t>
            </a:r>
            <a:r>
              <a:rPr lang="en-US" sz="2800" dirty="0">
                <a:hlinkClick r:id="rId2"/>
              </a:rPr>
              <a:t>anita.gavin@iaia.edu</a:t>
            </a:r>
            <a:r>
              <a:rPr lang="en-US" sz="2800" dirty="0"/>
              <a:t>, phone 505-424-5701</a:t>
            </a:r>
          </a:p>
        </p:txBody>
      </p:sp>
    </p:spTree>
    <p:extLst>
      <p:ext uri="{BB962C8B-B14F-4D97-AF65-F5344CB8AC3E}">
        <p14:creationId xmlns:p14="http://schemas.microsoft.com/office/powerpoint/2010/main" val="214530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63247B-84CA-49AA-93FE-8E7109B28A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2860424" y="0"/>
            <a:ext cx="6471167" cy="45783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7F99C-B8A2-4DEA-ACBE-62F79402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 dirty="0"/>
              <a:t>Log into Empower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D83E993-551F-4541-B243-8781DE054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7054C5-E97B-4C3B-9CF8-DC88634A6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" y="795657"/>
            <a:ext cx="12191985" cy="298703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763F5F-CF9C-47BA-96E4-AE371B1D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 sz="2500"/>
              <a:t>Click on red Menu Student Records and then on Student Dashboard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2404C9D-5CE4-4070-BF9B-B8435F6BA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1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5AC08-48FC-432E-BA14-C049152B0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71" y="0"/>
            <a:ext cx="7153673" cy="45783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EC53F-4862-4621-9312-B6D1617C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 dirty="0"/>
              <a:t>You will see this screen, click on Get List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33A1C66-E383-4F15-AB98-0D747AF73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7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FE1DB-79B8-4B2D-B07D-915502CE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899" y="0"/>
            <a:ext cx="7098217" cy="45783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8B8E8-800D-46D6-998E-366D52C9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 sz="2500"/>
              <a:t>Only your advisees will show up on this screen. Click on the advisee name, in this case the student’s name is Last, First.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A14E4F-733B-435F-9ECF-D98E27A2E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4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6BAD4E-CFFD-47B0-AD87-95E1DF8847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3487261" y="0"/>
            <a:ext cx="5217492" cy="4578350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4485F3E6-18E7-4AAC-995D-DB4BFB80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/>
          <a:lstStyle/>
          <a:p>
            <a:r>
              <a:rPr lang="en-US" dirty="0"/>
              <a:t>Click on Communications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B82902-3EAD-48D3-8562-6C946D1D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8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6480BA8-C72B-41EA-B0C8-7B320FDA0C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55" b="24855"/>
          <a:stretch>
            <a:fillRect/>
          </a:stretch>
        </p:blipFill>
        <p:spPr>
          <a:xfrm>
            <a:off x="662472" y="248772"/>
            <a:ext cx="11660162" cy="4378634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5591607-757C-4372-812A-25EA07E1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/>
          <a:lstStyle/>
          <a:p>
            <a:r>
              <a:rPr lang="en-US" dirty="0"/>
              <a:t>You will see this screen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E016A5-00AF-4667-BF79-36DD43216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8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ECBBF-A7F9-446F-A0A8-516D6CEF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97DF5-8423-4F0C-ABF5-337E4BEE1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choose from the pull down:  letter, email, direct contact or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email will always generate an email screen.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29F126-FC11-4E03-8E29-44B2F80CD8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060" b="2506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2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BA28AB-5BA3-418E-A9F5-CC747A2F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action codes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A5EC9-3B34-452C-A949-C232D914F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D3FF507-A797-4CA8-A20A-C9071B705E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04" b="570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042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208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Franklin Gothic Book</vt:lpstr>
      <vt:lpstr>1_RetrospectVTI</vt:lpstr>
      <vt:lpstr>Empower Training for Staff Advisors</vt:lpstr>
      <vt:lpstr>Log into Empower</vt:lpstr>
      <vt:lpstr>Click on red Menu Student Records and then on Student Dashboard</vt:lpstr>
      <vt:lpstr>You will see this screen, click on Get List</vt:lpstr>
      <vt:lpstr>Only your advisees will show up on this screen. Click on the advisee name, in this case the student’s name is Last, First.</vt:lpstr>
      <vt:lpstr>Click on Communications</vt:lpstr>
      <vt:lpstr>You will see this screen</vt:lpstr>
      <vt:lpstr>Options for communication</vt:lpstr>
      <vt:lpstr>Options for action codes</vt:lpstr>
      <vt:lpstr>Email</vt:lpstr>
      <vt:lpstr>Email Example</vt:lpstr>
      <vt:lpstr>Email comment</vt:lpstr>
      <vt:lpstr>Manually logging a Communication Entry</vt:lpstr>
      <vt:lpstr>Logging a Communication Entry</vt:lpstr>
      <vt:lpstr>Comment is logged here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 Training for Staff Advisors</dc:title>
  <dc:creator>Anita Gavin</dc:creator>
  <cp:lastModifiedBy>Anita Gavin</cp:lastModifiedBy>
  <cp:revision>13</cp:revision>
  <dcterms:created xsi:type="dcterms:W3CDTF">2020-11-06T17:38:23Z</dcterms:created>
  <dcterms:modified xsi:type="dcterms:W3CDTF">2020-11-12T19:41:44Z</dcterms:modified>
</cp:coreProperties>
</file>